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CA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Présentation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ciné</a:t>
            </a:r>
            <a:r>
              <a:rPr lang="en-US" dirty="0"/>
              <a:t> journal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Par : Elie Alfrieh &amp; Khalil </a:t>
            </a:r>
            <a:r>
              <a:rPr lang="en-US" dirty="0" err="1"/>
              <a:t>alhelou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362706" cy="686908"/>
          </a:xfrm>
        </p:spPr>
        <p:txBody>
          <a:bodyPr>
            <a:normAutofit fontScale="90000"/>
          </a:bodyPr>
          <a:lstStyle/>
          <a:p>
            <a:r>
              <a:rPr lang="en-US" sz="3200" dirty="0" err="1"/>
              <a:t>Fonctionnalité</a:t>
            </a:r>
            <a:r>
              <a:rPr lang="en-US" sz="3200" dirty="0"/>
              <a:t> : 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F783B0F-A8EE-6B96-7852-37BE6995AB59}"/>
              </a:ext>
            </a:extLst>
          </p:cNvPr>
          <p:cNvSpPr txBox="1"/>
          <p:nvPr/>
        </p:nvSpPr>
        <p:spPr>
          <a:xfrm>
            <a:off x="8240333" y="1554163"/>
            <a:ext cx="3706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/>
              <a:t>Carte des films par : </a:t>
            </a:r>
            <a:r>
              <a:rPr lang="fr-CA" dirty="0" err="1"/>
              <a:t>OpenStreetMap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4</TotalTime>
  <Words>61</Words>
  <Application>Microsoft Office PowerPoint</Application>
  <PresentationFormat>Grand écran</PresentationFormat>
  <Paragraphs>7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Présentation  ciné journal</vt:lpstr>
      <vt:lpstr>Fonctionnalité :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 ciné journal</dc:title>
  <dc:creator>Leo !!</dc:creator>
  <cp:lastModifiedBy>Leo !!</cp:lastModifiedBy>
  <cp:revision>1</cp:revision>
  <dcterms:created xsi:type="dcterms:W3CDTF">2023-12-04T17:35:30Z</dcterms:created>
  <dcterms:modified xsi:type="dcterms:W3CDTF">2023-12-04T17:40:12Z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